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296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9BAF23-27B7-357F-0937-3514C0416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01ABF61-C175-990E-CA50-B000F8A99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F51FDF-31DA-1B08-1F05-D848168E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F0722E-3582-FD1E-5F9F-0189591CA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468719-386E-A60D-121C-78E37853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165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A15CA-5219-5BC9-850D-01FF47E34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8457E8B-EE14-17F6-B9D5-C8B36E842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478115-3BB3-D460-F90F-F6DDA55DE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7A55E2-DEBC-D522-E41E-30424A58A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71FFCE-F2F6-F726-1A06-72369F391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69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BB290C7-E858-50F8-7635-AB4682F6A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1C303B1-22CA-0F42-99CC-F43D77C92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93CDEF-D4B0-5B27-FD73-2D386CEF5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144444-F1E1-1BDB-F572-CA6598607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F3E85F-4688-9F62-9C02-F0EACFD78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856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32241-C9FD-12CC-E883-3FC137DC6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5A19E1-3A23-8AF9-9C39-21D0DCB25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E32294-2AD2-81FB-0FA2-EDBC7AD0C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00BACA-4E23-5ED0-3CD1-E0E55F83F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DC1359-C071-FE4D-E659-CDD930BAC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011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A4B561-7E44-AA76-11DF-E0B23FD40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291338-2DC1-92D0-3401-D408FD801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C40B0F-8785-10B9-8859-0B205D1DC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600E53-D68D-12F9-DC01-370254D69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7EB233-5C79-C9A7-5CDC-ED5847B1E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72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65A480-F2CB-FEDA-34AF-6B382054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F5887B-E2CA-A3CB-8B4D-F566F03BD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82A2FE9-7BB8-3C2A-926D-BBF20B76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7A29FBF-6C5A-F6D9-B513-BEEA4462C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F096E0C-4F80-8DF1-1912-B11B9F0CA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AE367C-2540-1531-C61B-EEECAD2E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819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8CA164-1494-5495-ADBF-4E39141D8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9B8CB4E-85A4-A0D4-76A0-DF2A36885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03ACB2C-CDF2-93BB-130B-FA17F5302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DEC7104-611D-78A7-5008-721A855F3D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D8F1173-2C40-FDBC-E8AC-225BC76369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3C14651-26A8-F0F4-6AE1-AA8323212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CBDCC3C-943E-77F8-27D1-0D601CE0D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C2027A5-6276-E357-61D6-CFEBFB598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45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7880DA-6B19-772E-0318-38B29E25C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6A58FA6-E061-81CF-1202-0468743A9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ED11E18-CC1A-E99D-5346-4548BBFD2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7957DD1-98D3-F9F1-BEFB-D4A663B01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1264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4953FD0-6704-7F3C-F02E-84B4B2E7C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E20B981-BC28-FD55-CC07-1C92856A7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815E83-482C-377E-C4C9-B8043A58D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947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C751F5-F304-DC8F-7DAA-A41DDC373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F56197-EFF4-7C7E-D645-772695E48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67A264C-E71F-822A-22C2-610A9DCE6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B722B4-6648-D5BF-8B66-390B476C2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70A5C55-1B95-C0C1-97E1-98DDB5BBF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E0C6E1-B31D-AC7C-BD0D-FC798D7D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7672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0B28A7-7923-7BA4-F607-BD2530B58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9CE16A4-CE3A-E28F-1171-DDAF7EBD4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2C605DB-96C4-BCAD-6E18-E9C04F1E3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1E54A1-AB6F-DF91-CBD7-BC93DB311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89D741-5B2F-BCA6-268F-05C2841FE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60384D7-28D0-9AAE-996F-2C1D632CA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780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6013CA3-96BE-7864-922A-5C141D483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3D4FFA-0A4A-71A3-AC26-545EB254F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E79A05-6AAD-4DCB-0956-E2D02D6A5C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F7DC3B-6ABE-4B61-8A70-AA79387D819D}" type="datetimeFigureOut">
              <a:rPr lang="de-DE" smtClean="0"/>
              <a:t>28.07.2025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DBD748-59B7-C905-569E-C7C6771809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A3B4B7-C8AF-77A6-51C5-0C627CC38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8A6FBF-FF4F-4BD4-86CD-80A9C62C88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283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5C5628D0-9637-45AD-BE44-8A05342332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de-DE" noProof="0"/>
              <a:t>SEITE </a:t>
            </a:r>
            <a:fld id="{4A9B5881-4007-4345-955A-79C2656F0C49}" type="slidenum">
              <a:rPr lang="de-DE" noProof="0" smtClean="0"/>
              <a:pPr rtl="0"/>
              <a:t>1</a:t>
            </a:fld>
            <a:endParaRPr lang="de-DE" noProof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36B8B5D-9CAC-40BA-AEB8-4E3F869161A5}"/>
              </a:ext>
            </a:extLst>
          </p:cNvPr>
          <p:cNvSpPr txBox="1"/>
          <p:nvPr/>
        </p:nvSpPr>
        <p:spPr>
          <a:xfrm>
            <a:off x="1058366" y="212036"/>
            <a:ext cx="14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Zeitplan 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567666AB-714E-4F57-8D7E-44B3630E2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501007"/>
              </p:ext>
            </p:extLst>
          </p:nvPr>
        </p:nvGraphicFramePr>
        <p:xfrm>
          <a:off x="318053" y="673701"/>
          <a:ext cx="11640399" cy="5845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584">
                  <a:extLst>
                    <a:ext uri="{9D8B030D-6E8A-4147-A177-3AD203B41FA5}">
                      <a16:colId xmlns:a16="http://schemas.microsoft.com/office/drawing/2014/main" val="2232783759"/>
                    </a:ext>
                  </a:extLst>
                </a:gridCol>
                <a:gridCol w="1061436">
                  <a:extLst>
                    <a:ext uri="{9D8B030D-6E8A-4147-A177-3AD203B41FA5}">
                      <a16:colId xmlns:a16="http://schemas.microsoft.com/office/drawing/2014/main" val="250753055"/>
                    </a:ext>
                  </a:extLst>
                </a:gridCol>
                <a:gridCol w="1787236">
                  <a:extLst>
                    <a:ext uri="{9D8B030D-6E8A-4147-A177-3AD203B41FA5}">
                      <a16:colId xmlns:a16="http://schemas.microsoft.com/office/drawing/2014/main" val="1096713827"/>
                    </a:ext>
                  </a:extLst>
                </a:gridCol>
                <a:gridCol w="1717964">
                  <a:extLst>
                    <a:ext uri="{9D8B030D-6E8A-4147-A177-3AD203B41FA5}">
                      <a16:colId xmlns:a16="http://schemas.microsoft.com/office/drawing/2014/main" val="700394784"/>
                    </a:ext>
                  </a:extLst>
                </a:gridCol>
                <a:gridCol w="1773382">
                  <a:extLst>
                    <a:ext uri="{9D8B030D-6E8A-4147-A177-3AD203B41FA5}">
                      <a16:colId xmlns:a16="http://schemas.microsoft.com/office/drawing/2014/main" val="2600475662"/>
                    </a:ext>
                  </a:extLst>
                </a:gridCol>
                <a:gridCol w="1662545">
                  <a:extLst>
                    <a:ext uri="{9D8B030D-6E8A-4147-A177-3AD203B41FA5}">
                      <a16:colId xmlns:a16="http://schemas.microsoft.com/office/drawing/2014/main" val="3371867493"/>
                    </a:ext>
                  </a:extLst>
                </a:gridCol>
                <a:gridCol w="1777340">
                  <a:extLst>
                    <a:ext uri="{9D8B030D-6E8A-4147-A177-3AD203B41FA5}">
                      <a16:colId xmlns:a16="http://schemas.microsoft.com/office/drawing/2014/main" val="533059662"/>
                    </a:ext>
                  </a:extLst>
                </a:gridCol>
                <a:gridCol w="1341912">
                  <a:extLst>
                    <a:ext uri="{9D8B030D-6E8A-4147-A177-3AD203B41FA5}">
                      <a16:colId xmlns:a16="http://schemas.microsoft.com/office/drawing/2014/main" val="3241224919"/>
                    </a:ext>
                  </a:extLst>
                </a:gridCol>
              </a:tblGrid>
              <a:tr h="751058"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UE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Zeit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  <a:p>
                      <a:pPr algn="ctr"/>
                      <a:r>
                        <a:rPr lang="de-DE" sz="1800" dirty="0"/>
                        <a:t>Montag </a:t>
                      </a:r>
                      <a:endParaRPr lang="de-DE" sz="1800" dirty="0">
                        <a:solidFill>
                          <a:schemeClr val="lt1">
                            <a:alpha val="19000"/>
                          </a:schemeClr>
                        </a:solidFill>
                      </a:endParaRP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  <a:p>
                      <a:pPr algn="ctr"/>
                      <a:r>
                        <a:rPr lang="de-DE" sz="1800" dirty="0"/>
                        <a:t>Dienstag 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  <a:p>
                      <a:pPr algn="ctr"/>
                      <a:r>
                        <a:rPr lang="de-DE" sz="1800" dirty="0"/>
                        <a:t>Mittwoch 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  <a:p>
                      <a:pPr algn="ctr"/>
                      <a:r>
                        <a:rPr lang="de-DE" sz="1800" dirty="0"/>
                        <a:t>Donnerstag 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  <a:p>
                      <a:pPr algn="ctr"/>
                      <a:r>
                        <a:rPr lang="de-DE" sz="1800" dirty="0"/>
                        <a:t>Freitag 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  <a:p>
                      <a:pPr algn="ctr"/>
                      <a:r>
                        <a:rPr lang="de-DE" sz="1800" dirty="0"/>
                        <a:t>Samstag</a:t>
                      </a: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803830715"/>
                  </a:ext>
                </a:extLst>
              </a:tr>
              <a:tr h="570741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n>
                            <a:noFill/>
                          </a:ln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 marL="100584" marR="10058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n>
                            <a:noFill/>
                          </a:ln>
                          <a:solidFill>
                            <a:srgbClr val="7030A0"/>
                          </a:solidFill>
                        </a:rPr>
                        <a:t>08:00 - 08:45</a:t>
                      </a:r>
                    </a:p>
                  </a:txBody>
                  <a:tcPr marL="100584" marR="10058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/>
                        <a:t>Einweisung/</a:t>
                      </a:r>
                    </a:p>
                    <a:p>
                      <a:pPr algn="ctr"/>
                      <a:r>
                        <a:rPr lang="de-DE" sz="1200" b="1" dirty="0"/>
                        <a:t>Einführung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  <a:highlight>
                            <a:srgbClr val="FFFF00"/>
                          </a:highlight>
                        </a:rPr>
                        <a:t>PV schriftliche Prüfung HF 1  (Auswertung)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  <a:highlight>
                            <a:srgbClr val="FFFF00"/>
                          </a:highlight>
                        </a:rPr>
                        <a:t>PV schriftliche Prüfung HF 2 (Auswertung)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/>
                        <a:t>Handlungsfeld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/>
                        <a:t>Handlungsfeld 4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highlight>
                            <a:srgbClr val="00FFFF"/>
                          </a:highlight>
                        </a:rPr>
                        <a:t>Coaching</a:t>
                      </a: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46832188"/>
                  </a:ext>
                </a:extLst>
              </a:tr>
              <a:tr h="555129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n>
                            <a:noFill/>
                          </a:ln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 marL="100584" marR="10058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n>
                            <a:noFill/>
                          </a:ln>
                          <a:solidFill>
                            <a:srgbClr val="7030A0"/>
                          </a:solidFill>
                        </a:rPr>
                        <a:t>08:45</a:t>
                      </a:r>
                      <a:r>
                        <a:rPr lang="de-DE" sz="1200" b="1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</a:rPr>
                        <a:t> – 09:30</a:t>
                      </a:r>
                      <a:endParaRPr lang="de-DE" sz="1200" b="1" dirty="0">
                        <a:ln>
                          <a:noFill/>
                        </a:ln>
                        <a:solidFill>
                          <a:srgbClr val="7030A0"/>
                        </a:solidFill>
                      </a:endParaRPr>
                    </a:p>
                  </a:txBody>
                  <a:tcPr marL="100584" marR="10058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/>
                        <a:t>Handlungsfeld 1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/>
                        <a:t>Handlungsfeld 2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/>
                        <a:t>Handlungsfeld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/>
                        <a:t>Handlungsfeld 4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highlight>
                            <a:srgbClr val="00FFFF"/>
                          </a:highlight>
                        </a:rPr>
                        <a:t>Coaching</a:t>
                      </a:r>
                    </a:p>
                    <a:p>
                      <a:pPr algn="ctr"/>
                      <a:endParaRPr lang="de-DE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highlight>
                          <a:srgbClr val="00FFFF"/>
                        </a:highlight>
                      </a:endParaRP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2536957670"/>
                  </a:ext>
                </a:extLst>
              </a:tr>
              <a:tr h="555129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 marL="100584" marR="100584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09:45</a:t>
                      </a:r>
                      <a:r>
                        <a:rPr lang="de-DE" sz="1200" b="1" baseline="0" dirty="0">
                          <a:solidFill>
                            <a:srgbClr val="7030A0"/>
                          </a:solidFill>
                        </a:rPr>
                        <a:t> – 10:30</a:t>
                      </a:r>
                      <a:endParaRPr lang="de-DE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100584" marR="100584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1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2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4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highlight>
                            <a:srgbClr val="00FFFF"/>
                          </a:highlight>
                        </a:rPr>
                        <a:t>Coaching</a:t>
                      </a:r>
                    </a:p>
                    <a:p>
                      <a:pPr algn="ctr"/>
                      <a:endParaRPr lang="de-DE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highlight>
                          <a:srgbClr val="00FFFF"/>
                        </a:highlight>
                      </a:endParaRP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4201865673"/>
                  </a:ext>
                </a:extLst>
              </a:tr>
              <a:tr h="555129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 marL="100584" marR="100584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10:30</a:t>
                      </a:r>
                      <a:r>
                        <a:rPr lang="de-DE" sz="1200" b="1" baseline="0" dirty="0">
                          <a:solidFill>
                            <a:srgbClr val="7030A0"/>
                          </a:solidFill>
                        </a:rPr>
                        <a:t> – 11:15</a:t>
                      </a:r>
                      <a:endParaRPr lang="de-DE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100584" marR="100584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1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2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4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highlight>
                            <a:srgbClr val="00FFFF"/>
                          </a:highlight>
                        </a:rPr>
                        <a:t>Coaching</a:t>
                      </a:r>
                    </a:p>
                    <a:p>
                      <a:pPr algn="ctr"/>
                      <a:endParaRPr lang="de-DE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highlight>
                          <a:srgbClr val="00FFFF"/>
                        </a:highlight>
                      </a:endParaRP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1700532081"/>
                  </a:ext>
                </a:extLst>
              </a:tr>
              <a:tr h="555129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 marL="100584" marR="100584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11:15</a:t>
                      </a:r>
                      <a:r>
                        <a:rPr lang="de-DE" sz="1200" b="1" baseline="0" dirty="0">
                          <a:solidFill>
                            <a:srgbClr val="7030A0"/>
                          </a:solidFill>
                        </a:rPr>
                        <a:t> – 12:00</a:t>
                      </a:r>
                      <a:endParaRPr lang="de-DE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100584" marR="100584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1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2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4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highlight>
                            <a:srgbClr val="00FFFF"/>
                          </a:highlight>
                        </a:rPr>
                        <a:t>Coaching</a:t>
                      </a:r>
                    </a:p>
                    <a:p>
                      <a:pPr algn="ctr"/>
                      <a:endParaRPr lang="de-DE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highlight>
                          <a:srgbClr val="00FFFF"/>
                        </a:highlight>
                      </a:endParaRP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4094115014"/>
                  </a:ext>
                </a:extLst>
              </a:tr>
              <a:tr h="487287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 marL="100584" marR="10058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12:30</a:t>
                      </a:r>
                      <a:r>
                        <a:rPr lang="de-DE" sz="1200" b="1" baseline="0" dirty="0">
                          <a:solidFill>
                            <a:srgbClr val="7030A0"/>
                          </a:solidFill>
                        </a:rPr>
                        <a:t> – 13:15</a:t>
                      </a:r>
                      <a:endParaRPr lang="de-DE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100584" marR="10058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1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2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PV schriftliche Prüfung HF 4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highlight>
                            <a:srgbClr val="00FFFF"/>
                          </a:highlight>
                        </a:rPr>
                        <a:t>Coaching</a:t>
                      </a:r>
                    </a:p>
                    <a:p>
                      <a:pPr algn="ctr"/>
                      <a:endParaRPr lang="de-DE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highlight>
                          <a:srgbClr val="00FFFF"/>
                        </a:highlight>
                      </a:endParaRP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2740158789"/>
                  </a:ext>
                </a:extLst>
              </a:tr>
              <a:tr h="616703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 marL="100584" marR="10058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13:15</a:t>
                      </a:r>
                      <a:r>
                        <a:rPr lang="de-DE" sz="1200" b="1" baseline="0" dirty="0">
                          <a:solidFill>
                            <a:srgbClr val="7030A0"/>
                          </a:solidFill>
                        </a:rPr>
                        <a:t> – 14:00</a:t>
                      </a:r>
                      <a:endParaRPr lang="de-DE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100584" marR="10058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1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Handlungsfeld 2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PV schriftliche Prüfung HF 4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highlight>
                            <a:srgbClr val="00FFFF"/>
                          </a:highlight>
                        </a:rPr>
                        <a:t>Coaching</a:t>
                      </a:r>
                    </a:p>
                    <a:p>
                      <a:pPr algn="ctr"/>
                      <a:endParaRPr lang="de-DE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highlight>
                          <a:srgbClr val="00FFFF"/>
                        </a:highlight>
                      </a:endParaRP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1414270227"/>
                  </a:ext>
                </a:extLst>
              </a:tr>
              <a:tr h="489820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 marL="100584" marR="100584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14:15</a:t>
                      </a:r>
                      <a:r>
                        <a:rPr lang="de-DE" sz="1200" b="1" baseline="0" dirty="0">
                          <a:solidFill>
                            <a:srgbClr val="7030A0"/>
                          </a:solidFill>
                        </a:rPr>
                        <a:t> – 15:00</a:t>
                      </a:r>
                      <a:endParaRPr lang="de-DE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100584" marR="100584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1 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2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3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PV schriftliche Prüfung HF 4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highlight>
                            <a:srgbClr val="00FFFF"/>
                          </a:highlight>
                        </a:rPr>
                        <a:t>Coaching</a:t>
                      </a:r>
                    </a:p>
                    <a:p>
                      <a:pPr algn="ctr"/>
                      <a:endParaRPr lang="de-DE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highlight>
                          <a:srgbClr val="00FFFF"/>
                        </a:highlight>
                      </a:endParaRP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2502487494"/>
                  </a:ext>
                </a:extLst>
              </a:tr>
              <a:tr h="489820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 marL="100584" marR="100584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rgbClr val="7030A0"/>
                          </a:solidFill>
                        </a:rPr>
                        <a:t>15:00</a:t>
                      </a:r>
                      <a:r>
                        <a:rPr lang="de-DE" sz="1200" b="1" baseline="0" dirty="0">
                          <a:solidFill>
                            <a:srgbClr val="7030A0"/>
                          </a:solidFill>
                        </a:rPr>
                        <a:t> – 15:45</a:t>
                      </a:r>
                      <a:endParaRPr lang="de-DE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100584" marR="100584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1 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</a:rPr>
                        <a:t>PV schriftliche Prüfung HF 2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PV schriftliche Prüfung HF 3 (Auswertung)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PV schriftliche Prüfung HF 3 (Auswertung)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70C0"/>
                          </a:solidFill>
                          <a:highlight>
                            <a:srgbClr val="FFFF00"/>
                          </a:highlight>
                        </a:rPr>
                        <a:t>PV schriftliche Prüfung HF 4 (Auswertung)</a:t>
                      </a:r>
                    </a:p>
                  </a:txBody>
                  <a:tcPr marL="100584" marR="10058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highlight>
                            <a:srgbClr val="00FFFF"/>
                          </a:highlight>
                        </a:rPr>
                        <a:t>Coaching</a:t>
                      </a:r>
                    </a:p>
                    <a:p>
                      <a:pPr algn="ctr"/>
                      <a:endParaRPr lang="de-DE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highlight>
                          <a:srgbClr val="00FFFF"/>
                        </a:highlight>
                      </a:endParaRPr>
                    </a:p>
                  </a:txBody>
                  <a:tcPr marL="100584" marR="100584" anchor="ctr"/>
                </a:tc>
                <a:extLst>
                  <a:ext uri="{0D108BD9-81ED-4DB2-BD59-A6C34878D82A}">
                    <a16:rowId xmlns:a16="http://schemas.microsoft.com/office/drawing/2014/main" val="1218477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4975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Breitbild</PresentationFormat>
  <Paragraphs>89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Herbert Hartmann</dc:creator>
  <cp:lastModifiedBy>Herbert Hartmann</cp:lastModifiedBy>
  <cp:revision>1</cp:revision>
  <dcterms:created xsi:type="dcterms:W3CDTF">2025-07-28T09:31:07Z</dcterms:created>
  <dcterms:modified xsi:type="dcterms:W3CDTF">2025-07-28T09:34:55Z</dcterms:modified>
</cp:coreProperties>
</file>